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2" r:id="rId3"/>
    <p:sldId id="313" r:id="rId4"/>
    <p:sldId id="314" r:id="rId5"/>
    <p:sldId id="315" r:id="rId6"/>
    <p:sldId id="316" r:id="rId7"/>
    <p:sldId id="317" r:id="rId8"/>
    <p:sldId id="318" r:id="rId9"/>
    <p:sldId id="319" r:id="rId10"/>
    <p:sldId id="321" r:id="rId11"/>
    <p:sldId id="322" r:id="rId12"/>
    <p:sldId id="323" r:id="rId13"/>
    <p:sldId id="324" r:id="rId14"/>
    <p:sldId id="325" r:id="rId15"/>
    <p:sldId id="326" r:id="rId16"/>
    <p:sldId id="327" r:id="rId17"/>
    <p:sldId id="328" r:id="rId18"/>
    <p:sldId id="329" r:id="rId19"/>
    <p:sldId id="330" r:id="rId20"/>
    <p:sldId id="331" r:id="rId21"/>
    <p:sldId id="332" r:id="rId22"/>
    <p:sldId id="333" r:id="rId23"/>
    <p:sldId id="334" r:id="rId24"/>
    <p:sldId id="335" r:id="rId25"/>
    <p:sldId id="336" r:id="rId26"/>
    <p:sldId id="337" r:id="rId27"/>
    <p:sldId id="338" r:id="rId28"/>
    <p:sldId id="339" r:id="rId29"/>
    <p:sldId id="340" r:id="rId30"/>
    <p:sldId id="341" r:id="rId31"/>
    <p:sldId id="342" r:id="rId32"/>
    <p:sldId id="343" r:id="rId33"/>
    <p:sldId id="344" r:id="rId34"/>
    <p:sldId id="345" r:id="rId35"/>
    <p:sldId id="346" r:id="rId36"/>
    <p:sldId id="347" r:id="rId37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660"/>
  </p:normalViewPr>
  <p:slideViewPr>
    <p:cSldViewPr snapToGrid="0">
      <p:cViewPr varScale="1">
        <p:scale>
          <a:sx n="86" d="100"/>
          <a:sy n="86" d="100"/>
        </p:scale>
        <p:origin x="53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7F05D68-78CA-410F-83E9-219C68D4A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0E24E60-3B97-40A3-A5F4-7C9053A85D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653FA48-7290-4F06-9628-F49379D5E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21.06.2021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73524BE-1DC6-492F-BC26-43ED795F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9B80AC9-FA07-4957-94D4-DCB3BF754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75307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BFBDB3E-6CCD-4C60-A0E1-C426AF357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6146E0C8-52EB-47FE-ACE7-7085B3BD0E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D78AFCE-3CB2-4F26-871B-B6D516460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21.06.2021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CEC3260-D0B7-4CA3-A5C1-33FC47F47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17EFAF0-33C7-41CA-A0C9-E9C6D07AF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46837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133E64A8-9EF7-4C17-85C8-7AD97E7921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FFB13E07-FF83-468E-90F3-6061269E6A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67015AD-0A38-45CC-BACF-6A4DCA694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21.06.2021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7A7B31C-E43E-484E-9CC8-CF843EBEF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05BD4DD-4E12-48FA-B648-462320D3B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95138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AC7B358-97E9-49F2-9454-E9DFE976B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D2BC862-DF73-4262-AB24-892B74379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A43D31F-C5F9-4A90-A263-D81D07F34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21.06.2021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8C57E99-E213-4442-BF18-951B944C7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4C8E6FA-DE09-4D5B-9DCF-291A220FF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33827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3555AE0-BAD9-458B-A550-886FF9CBD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EB7E148-4BCF-4DEB-B4A3-56BD23A09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13B9A94-30F1-4BDF-BD1C-B250DF4F5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21.06.2021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A80B006-FE05-4D4F-855A-C4DF296BF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B418990-527D-48C0-87DD-BB68D68A6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50246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9343DC9-EF0A-4480-A1CF-4AD514C7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32B188E-B3C5-43F8-8674-8362FEB722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C60CC720-857B-4F81-ACFB-F4D5022107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0AD0ADE-9C48-42A9-8129-E95A12B5D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21.06.2021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6484483-E6BB-4A64-A833-D236FE150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5AAE413-3DAF-48DA-ACE2-55807EAB0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60070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0567A66-C149-461D-83FF-29C71DAF8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8AAD2B0-EB8E-40AD-B84C-E38288E47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F29E4852-4482-4859-BF7D-B46D6D7C8A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4550E2CB-5D72-44D8-AC6D-C456C2751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B390E2E1-2C63-4118-887F-8FFCE1028C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2291CA0A-6FC2-4B69-9F4D-8A5C14A16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21.06.2021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0DE329A1-7D30-4850-BDF1-7C4A99183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62B33FD3-FCA3-433E-B3A7-6FC9B4666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21090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D1F775-0EE9-4A57-9BFF-A2BE6CBB8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217FEFF4-63C7-42F2-AB4A-5B02E9B10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21.06.2021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B0BCE2E-6E72-486F-A21F-16A4F5147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9A393E08-851A-4012-A570-F6D4D4BD9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45519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C69368B4-2A76-4118-BF08-9252EA5B2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21.06.2021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06E33B2A-0F20-4631-B245-E45105B93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130576E-CD3E-49DB-8F4D-DBD4DB185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68954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586457D-FE56-4B41-ABC0-8A23CE7AE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4ACC4B6-D6B0-432A-A979-4BF7FA87D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6F0B0BC0-3622-4460-A6EB-EC3DA106E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D8C6A97-F840-4A13-B126-0A9D86F7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21.06.2021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703774E-2321-479D-9CE1-D940ED5C5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87C0CCD-FC82-438F-BC9E-09CC252C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09171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BE5BD4F-C311-4C51-AD5B-0E4C7042D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B3733BDE-809E-431B-8895-DAAACBD079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A459342B-575E-43F9-9862-BFE48FDB0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596AACC-80DC-448B-B99D-69FC705A0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21.06.2021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2A1F8E8-1D47-4A9D-8477-B372074DF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9AF75DE-064D-421E-B78A-2D9F1D95D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47122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F73F7BE4-CE8A-463F-86B1-5F7E5FE6B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4E2D65D-5025-47D4-B0C5-85FC1F1E0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BCCF68E-DDC4-4BA6-8DB8-3E66DA55C5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7E6E5-D05E-4570-8AC5-0FD5CF188A69}" type="datetimeFigureOut">
              <a:rPr lang="tr-TR" smtClean="0"/>
              <a:t>21.06.2021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26D24AA-D8E3-40BB-B0BF-0794E82267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48F5C18-F35D-407D-BC39-C8F9EB918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77939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44A4E27D-465A-4CE0-BE6E-DCA98CE7951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618273" y="-1"/>
            <a:ext cx="4724874" cy="6857999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39151232-919B-4B6D-A72A-7C611A282F52}"/>
              </a:ext>
            </a:extLst>
          </p:cNvPr>
          <p:cNvSpPr txBox="1"/>
          <p:nvPr/>
        </p:nvSpPr>
        <p:spPr>
          <a:xfrm>
            <a:off x="3251255" y="1766940"/>
            <a:ext cx="54589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/>
              <a:t>MUKAVEMET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4C9096C7-7250-42EF-85D2-6ED2F48228D5}"/>
              </a:ext>
            </a:extLst>
          </p:cNvPr>
          <p:cNvSpPr txBox="1"/>
          <p:nvPr/>
        </p:nvSpPr>
        <p:spPr>
          <a:xfrm>
            <a:off x="3618273" y="2860030"/>
            <a:ext cx="47248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fi-FI" sz="3200" b="1" dirty="0">
                <a:latin typeface="BankGothic Md BT" panose="020B0807020203060204" pitchFamily="34" charset="0"/>
              </a:rPr>
              <a:t> 7.Enine Kesme (Kayma Gerilmesi)</a:t>
            </a:r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76014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D458AB2-9C53-4F0F-AB2A-DAEA54E39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80"/>
            <a:ext cx="12192000" cy="683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634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0DE278C-85E0-4C4A-851C-74D312BB8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214"/>
            <a:ext cx="12192000" cy="675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69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3B1B1EF-6127-4E81-A752-79DCF5124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03"/>
            <a:ext cx="12192000" cy="6781193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E16F3ABF-654C-4F4C-B9CE-5D47F3485B29}"/>
              </a:ext>
            </a:extLst>
          </p:cNvPr>
          <p:cNvSpPr txBox="1"/>
          <p:nvPr/>
        </p:nvSpPr>
        <p:spPr>
          <a:xfrm>
            <a:off x="88776" y="77563"/>
            <a:ext cx="1873189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7.4</a:t>
            </a:r>
          </a:p>
        </p:txBody>
      </p:sp>
    </p:spTree>
    <p:extLst>
      <p:ext uri="{BB962C8B-B14F-4D97-AF65-F5344CB8AC3E}">
        <p14:creationId xmlns:p14="http://schemas.microsoft.com/office/powerpoint/2010/main" val="1183462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02DC482-8968-4363-B9FF-588472951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65"/>
            <a:ext cx="12192000" cy="679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80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8B9EB7B-F184-4895-8213-458BBE1D8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42"/>
            <a:ext cx="12192000" cy="681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756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AECC515-85DA-4AAB-BD3C-F739ED313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72"/>
            <a:ext cx="12192000" cy="678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332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F87D0285-80D1-4710-9018-1A34955CB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98"/>
            <a:ext cx="12192000" cy="680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705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76CBBC1-8D22-4E1E-9FDE-7707D6E73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74"/>
            <a:ext cx="12192000" cy="6820452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7525970C-B92D-441A-BE96-4568CA9FC6DE}"/>
              </a:ext>
            </a:extLst>
          </p:cNvPr>
          <p:cNvSpPr txBox="1"/>
          <p:nvPr/>
        </p:nvSpPr>
        <p:spPr>
          <a:xfrm>
            <a:off x="88776" y="77563"/>
            <a:ext cx="1873189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7.2</a:t>
            </a:r>
          </a:p>
        </p:txBody>
      </p:sp>
    </p:spTree>
    <p:extLst>
      <p:ext uri="{BB962C8B-B14F-4D97-AF65-F5344CB8AC3E}">
        <p14:creationId xmlns:p14="http://schemas.microsoft.com/office/powerpoint/2010/main" val="2734557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7AD1FBB-535E-42A9-AED8-63F7F397F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01"/>
            <a:ext cx="12192000" cy="682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36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301501C-AFEC-4ABF-9A09-FF910A829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34"/>
            <a:ext cx="12192000" cy="673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84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16F960AC-0EAB-4753-9D41-BA106F69ED27}"/>
              </a:ext>
            </a:extLst>
          </p:cNvPr>
          <p:cNvSpPr txBox="1"/>
          <p:nvPr/>
        </p:nvSpPr>
        <p:spPr>
          <a:xfrm>
            <a:off x="88775" y="94725"/>
            <a:ext cx="5042517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</a:rPr>
              <a:t>7.1 Doğrusal Elemanlarda Kesme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141B31B-A330-47DE-9289-CB052759E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73" y="563431"/>
            <a:ext cx="11259112" cy="619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024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23C238C-7B00-4A2C-BA26-A54E88D6A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760"/>
            <a:ext cx="12192000" cy="6764479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5A48081F-9091-425C-85C7-7C8F447513BC}"/>
              </a:ext>
            </a:extLst>
          </p:cNvPr>
          <p:cNvSpPr txBox="1"/>
          <p:nvPr/>
        </p:nvSpPr>
        <p:spPr>
          <a:xfrm>
            <a:off x="88776" y="77563"/>
            <a:ext cx="1873189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7.3</a:t>
            </a:r>
          </a:p>
        </p:txBody>
      </p:sp>
    </p:spTree>
    <p:extLst>
      <p:ext uri="{BB962C8B-B14F-4D97-AF65-F5344CB8AC3E}">
        <p14:creationId xmlns:p14="http://schemas.microsoft.com/office/powerpoint/2010/main" val="3928630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429AE13-A1E0-4A60-A5E0-176C5AD9A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87"/>
            <a:ext cx="12192000" cy="682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61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CA27E54-BF7C-4139-B231-F097B59D5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67"/>
            <a:ext cx="12192000" cy="677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376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9557C7F-EF03-40F6-A25E-95E2B4B51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91"/>
            <a:ext cx="12192000" cy="68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80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A108DA27-56E3-47BF-A5A7-43E28E4F2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96" y="535027"/>
            <a:ext cx="11128236" cy="6228248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31D0600E-C93E-4002-B9B3-60F4A76FD5D0}"/>
              </a:ext>
            </a:extLst>
          </p:cNvPr>
          <p:cNvSpPr txBox="1"/>
          <p:nvPr/>
        </p:nvSpPr>
        <p:spPr>
          <a:xfrm>
            <a:off x="88775" y="94725"/>
            <a:ext cx="7643675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</a:rPr>
              <a:t>7.3 Birkaç Elemanın Birleşiminde Kesme Akısı</a:t>
            </a:r>
          </a:p>
        </p:txBody>
      </p:sp>
    </p:spTree>
    <p:extLst>
      <p:ext uri="{BB962C8B-B14F-4D97-AF65-F5344CB8AC3E}">
        <p14:creationId xmlns:p14="http://schemas.microsoft.com/office/powerpoint/2010/main" val="2667800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EAAAB73-7365-4FF1-BF79-77C292E93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058"/>
            <a:ext cx="12192000" cy="674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22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04C01C3-714C-442F-A0A6-01860CF9F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87"/>
            <a:ext cx="12192000" cy="682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5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9BEDFF8-F147-4F85-AE08-365A3B78B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86"/>
            <a:ext cx="12192000" cy="678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710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C5A98A3-6B32-49A9-8BAA-A934822A6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81"/>
            <a:ext cx="12192000" cy="682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038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FA774E0-4FF7-4C5B-B5BA-9BDB8E6C9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79"/>
            <a:ext cx="12192000" cy="6796841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34F95621-A848-4630-812F-1EDEB54C913D}"/>
              </a:ext>
            </a:extLst>
          </p:cNvPr>
          <p:cNvSpPr txBox="1"/>
          <p:nvPr/>
        </p:nvSpPr>
        <p:spPr>
          <a:xfrm>
            <a:off x="88776" y="77563"/>
            <a:ext cx="1873189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7.5</a:t>
            </a:r>
          </a:p>
        </p:txBody>
      </p:sp>
    </p:spTree>
    <p:extLst>
      <p:ext uri="{BB962C8B-B14F-4D97-AF65-F5344CB8AC3E}">
        <p14:creationId xmlns:p14="http://schemas.microsoft.com/office/powerpoint/2010/main" val="2272982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14D0A72-1B47-4FFC-90E7-5D589B5D6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819"/>
            <a:ext cx="12192000" cy="672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3784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A3ECBF03-7D12-49A8-B8F2-2BA1258A0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085"/>
            <a:ext cx="12192000" cy="679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66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3635474-75E1-4DC8-993F-FF64DCB9D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80"/>
            <a:ext cx="12192000" cy="683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814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B9801D7-7E73-4A1B-8581-27697F39E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900"/>
            <a:ext cx="12192000" cy="67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152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AB172FC4-C6DD-4384-92A2-5D75E792A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72" y="477673"/>
            <a:ext cx="11418299" cy="6380327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776DF0A2-4785-4B71-9FBB-A2BDC185B407}"/>
              </a:ext>
            </a:extLst>
          </p:cNvPr>
          <p:cNvSpPr txBox="1"/>
          <p:nvPr/>
        </p:nvSpPr>
        <p:spPr>
          <a:xfrm>
            <a:off x="88776" y="77563"/>
            <a:ext cx="3790766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7.7-38 (Problems)</a:t>
            </a:r>
          </a:p>
        </p:txBody>
      </p:sp>
    </p:spTree>
    <p:extLst>
      <p:ext uri="{BB962C8B-B14F-4D97-AF65-F5344CB8AC3E}">
        <p14:creationId xmlns:p14="http://schemas.microsoft.com/office/powerpoint/2010/main" val="3899729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515A1AC-C80B-4766-AD64-14652CC4D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42"/>
            <a:ext cx="12192000" cy="681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4707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86EAA10-6334-428B-8E51-168034403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486"/>
            <a:ext cx="12192000" cy="678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61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47811C5-7FA3-4766-81F7-A404AC91F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2" y="0"/>
            <a:ext cx="121605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75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CF90766-6627-40BA-8BBD-FB7CF31C7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529"/>
            <a:ext cx="12192000" cy="672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899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FFA3806-042B-43CE-AE16-76223C538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94" y="449781"/>
            <a:ext cx="11501504" cy="6408219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416DC405-09D5-4F6D-9133-0361880B9195}"/>
              </a:ext>
            </a:extLst>
          </p:cNvPr>
          <p:cNvSpPr txBox="1"/>
          <p:nvPr/>
        </p:nvSpPr>
        <p:spPr>
          <a:xfrm>
            <a:off x="88775" y="94725"/>
            <a:ext cx="2911877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</a:rPr>
              <a:t>7.2 Kayma Formülü</a:t>
            </a:r>
          </a:p>
        </p:txBody>
      </p:sp>
    </p:spTree>
    <p:extLst>
      <p:ext uri="{BB962C8B-B14F-4D97-AF65-F5344CB8AC3E}">
        <p14:creationId xmlns:p14="http://schemas.microsoft.com/office/powerpoint/2010/main" val="1823139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D9BB391-957A-41FD-B31B-88577DB6B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302"/>
            <a:ext cx="12192000" cy="676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12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506ECE8-1D3C-46DC-ACA2-DF56643C1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63"/>
            <a:ext cx="12192000" cy="67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84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B9DACE9-8D84-4739-BB3F-4591874B7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71"/>
            <a:ext cx="12192000" cy="679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339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A2FCF56-97CD-4DFE-99E6-3733AF1DD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39"/>
            <a:ext cx="12192000" cy="683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35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36</Words>
  <Application>Microsoft Office PowerPoint</Application>
  <PresentationFormat>Geniş ekran</PresentationFormat>
  <Paragraphs>10</Paragraphs>
  <Slides>36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36</vt:i4>
      </vt:variant>
    </vt:vector>
  </HeadingPairs>
  <TitlesOfParts>
    <vt:vector size="41" baseType="lpstr">
      <vt:lpstr>Arial</vt:lpstr>
      <vt:lpstr>BankGothic Md BT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Cengizhan Topcu</dc:creator>
  <cp:lastModifiedBy>Cengizhan Topcu</cp:lastModifiedBy>
  <cp:revision>60</cp:revision>
  <dcterms:created xsi:type="dcterms:W3CDTF">2020-10-26T10:01:11Z</dcterms:created>
  <dcterms:modified xsi:type="dcterms:W3CDTF">2021-06-20T21:12:11Z</dcterms:modified>
</cp:coreProperties>
</file>